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a5cf37e9a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a5cf37e9a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a5cf37e9a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a5cf37e9a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a5cf37c3d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a5cf37c3d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a5cf37e9a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a5cf37e9a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a7171bb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a7171bb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a5cf37c3d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a5cf37c3d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5a34707b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5a34707b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5a34707b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5a34707b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a5cf37c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a5cf37c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a5cf37c3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a5cf37c3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a5cf37c3d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a5cf37c3d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a5cf37c3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a5cf37c3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the screenshot as we need the fact table without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a5cf37c3d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a5cf37c3d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a5cf37c3d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a5cf37c3d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hyperlink" Target="https://public.tableau.com/profile/mytreyi.reddy#!/vizhome/Project_Final_OrangeBee/LagMeasure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88"/>
            <a:ext cx="9144002" cy="51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02" y="0"/>
            <a:ext cx="899019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Revenue fact transformation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64" y="0"/>
            <a:ext cx="90084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4" y="0"/>
            <a:ext cx="91146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/>
        </p:nvSpPr>
        <p:spPr>
          <a:xfrm>
            <a:off x="6001000" y="4009375"/>
            <a:ext cx="2963400" cy="31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 Link: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https://public.tableau.com/profile/mytreyi.reddy#!/vizhome/Project_Final_OrangeBee/LagMeasures</a:t>
            </a:r>
            <a:r>
              <a:rPr b="1" lang="en" sz="1100">
                <a:solidFill>
                  <a:schemeClr val="dk1"/>
                </a:solidFill>
              </a:rPr>
              <a:t> 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Conclusion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b="1"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Enhancements :</a:t>
            </a: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Include Parameters such as Quantity Ordered, most preferred food items, specific highest revenue generated orders. 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everything from menus, staff training  and marketing campaigns.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Analyze every datapoint , metrics related to the business.Convert them into meaningful insights.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ank You Piglet GIF - ThankYou Piglet BabyPooh GIFs"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725" y="248325"/>
            <a:ext cx="7678550" cy="444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-15820" l="2800" r="-2799" t="15820"/>
          <a:stretch/>
        </p:blipFill>
        <p:spPr>
          <a:xfrm>
            <a:off x="311700" y="445025"/>
            <a:ext cx="89688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0975" y="-198725"/>
            <a:ext cx="9144001" cy="541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432"/>
            <a:ext cx="9144000" cy="5130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6788"/>
            <a:ext cx="9144001" cy="50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470"/>
            <a:ext cx="9144001" cy="5048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99" y="0"/>
            <a:ext cx="887900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8500" y="648825"/>
            <a:ext cx="5980949" cy="442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" y="0"/>
            <a:ext cx="88582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4" y="0"/>
            <a:ext cx="911469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